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5" r:id="rId1"/>
    <p:sldMasterId id="2147483751" r:id="rId2"/>
  </p:sldMasterIdLst>
  <p:notesMasterIdLst>
    <p:notesMasterId r:id="rId20"/>
  </p:notesMasterIdLst>
  <p:handoutMasterIdLst>
    <p:handoutMasterId r:id="rId21"/>
  </p:handoutMasterIdLst>
  <p:sldIdLst>
    <p:sldId id="266" r:id="rId3"/>
    <p:sldId id="265" r:id="rId4"/>
    <p:sldId id="268" r:id="rId5"/>
    <p:sldId id="277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8" r:id="rId15"/>
    <p:sldId id="279" r:id="rId16"/>
    <p:sldId id="280" r:id="rId17"/>
    <p:sldId id="282" r:id="rId18"/>
    <p:sldId id="281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0000"/>
    <a:srgbClr val="FFFF4B"/>
    <a:srgbClr val="636D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92" autoAdjust="0"/>
    <p:restoredTop sz="94617" autoAdjust="0"/>
  </p:normalViewPr>
  <p:slideViewPr>
    <p:cSldViewPr snapToGrid="0" snapToObjects="1">
      <p:cViewPr>
        <p:scale>
          <a:sx n="81" d="100"/>
          <a:sy n="81" d="100"/>
        </p:scale>
        <p:origin x="-1912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1" d="100"/>
          <a:sy n="111" d="100"/>
        </p:scale>
        <p:origin x="-3944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B6E0F-1DB3-5A43-B8F9-5E1E696749DF}" type="datetimeFigureOut">
              <a:t>4/16/15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1F9FE-B8FF-F345-B45D-636AC2B598B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65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BC211-ACBD-CB48-B939-364088D2CD6D}" type="datetimeFigureOut">
              <a:t>4/16/15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04D311-73F7-5D42-B843-E8305C73070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20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http://water.org/water-crisis/water-facts/water/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4D311-73F7-5D42-B843-E8305C7307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817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http://all-free-download.com/free-vector/vector-silhouettes/us_map_silhouette_vector_144872.html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4D311-73F7-5D42-B843-E8305C73070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84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4803898"/>
      </p:ext>
    </p:extLst>
  </p:cSld>
  <p:clrMapOvr>
    <a:masterClrMapping/>
  </p:clrMapOvr>
  <p:transition xmlns:p14="http://schemas.microsoft.com/office/powerpoint/2010/main" spd="slow" advClick="0" advTm="30000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746930" y="1830387"/>
            <a:ext cx="8229600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TOPIC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167171"/>
      </p:ext>
    </p:extLst>
  </p:cSld>
  <p:clrMapOvr>
    <a:masterClrMapping/>
  </p:clrMapOvr>
  <p:transition xmlns:p14="http://schemas.microsoft.com/office/powerpoint/2010/main" spd="slow" advClick="0" advTm="30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rase-Word Slide WHIT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51757" y="1734522"/>
            <a:ext cx="7194020" cy="441735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l">
              <a:lnSpc>
                <a:spcPts val="8400"/>
              </a:lnSpc>
              <a:spcBef>
                <a:spcPts val="0"/>
              </a:spcBef>
              <a:defRPr sz="8000" b="1" baseline="0"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BIG WORD BIG PHRASE</a:t>
            </a:r>
            <a:br>
              <a:rPr lang="en-US" dirty="0" smtClean="0"/>
            </a:br>
            <a:r>
              <a:rPr lang="en-US" dirty="0" smtClean="0"/>
              <a:t>SLIDE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801839"/>
      </p:ext>
    </p:extLst>
  </p:cSld>
  <p:clrMapOvr>
    <a:masterClrMapping/>
  </p:clrMapOvr>
  <p:transition xmlns:p14="http://schemas.microsoft.com/office/powerpoint/2010/main" spd="slow" advClick="0" advTm="30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rase-Word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10167"/>
            <a:ext cx="9144000" cy="5947833"/>
          </a:xfrm>
          <a:prstGeom prst="rect">
            <a:avLst/>
          </a:prstGeom>
          <a:solidFill>
            <a:srgbClr val="B70F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B00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42139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51757" y="1734522"/>
            <a:ext cx="7194020" cy="4417350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l">
              <a:lnSpc>
                <a:spcPts val="8400"/>
              </a:lnSpc>
              <a:spcBef>
                <a:spcPts val="0"/>
              </a:spcBef>
              <a:defRPr sz="8000" b="1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BIG WORD</a:t>
            </a:r>
          </a:p>
          <a:p>
            <a:pPr lvl="0"/>
            <a:r>
              <a:rPr lang="en-US" dirty="0" smtClean="0"/>
              <a:t>BIG PHRASE</a:t>
            </a:r>
            <a:br>
              <a:rPr lang="en-US" dirty="0" smtClean="0"/>
            </a:br>
            <a:r>
              <a:rPr lang="en-US" dirty="0" smtClean="0"/>
              <a:t>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957702"/>
      </p:ext>
    </p:extLst>
  </p:cSld>
  <p:clrMapOvr>
    <a:masterClrMapping/>
  </p:clrMapOvr>
  <p:transition xmlns:p14="http://schemas.microsoft.com/office/powerpoint/2010/main" spd="slow" advClick="0" advTm="30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881010" y="5372665"/>
            <a:ext cx="3392206" cy="109402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ct val="110000"/>
              </a:lnSpc>
              <a:spcBef>
                <a:spcPts val="0"/>
              </a:spcBef>
              <a:defRPr sz="2400" baseline="-25000"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algn="r">
              <a:lnSpc>
                <a:spcPct val="110000"/>
              </a:lnSpc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–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Firstandlast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 Name</a:t>
            </a:r>
          </a:p>
          <a:p>
            <a:pPr algn="r">
              <a:lnSpc>
                <a:spcPct val="110000"/>
              </a:lnSpc>
            </a:pPr>
            <a:r>
              <a:rPr lang="en-US" sz="1800" dirty="0" smtClean="0">
                <a:solidFill>
                  <a:schemeClr val="tx1">
                    <a:lumMod val="60000"/>
                    <a:lumOff val="40000"/>
                  </a:schemeClr>
                </a:solidFill>
                <a:cs typeface="Arial"/>
              </a:rPr>
              <a:t>   Optional title line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944698" y="1734523"/>
            <a:ext cx="7200384" cy="3789978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vert="horz"/>
          <a:lstStyle>
            <a:lvl1pPr algn="ctr">
              <a:defRPr lang="en-US" sz="3200" b="0" smtClean="0">
                <a:solidFill>
                  <a:srgbClr val="BB0032"/>
                </a:solidFill>
                <a:cs typeface="Arial"/>
              </a:defRPr>
            </a:lvl1pPr>
          </a:lstStyle>
          <a:p>
            <a:pPr lvl="0"/>
            <a: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  <a:t>“Notable quote</a:t>
            </a:r>
            <a:b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</a:br>
            <a: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  <a:t>goes right here,</a:t>
            </a:r>
            <a:b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</a:br>
            <a: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  <a:t>yes right here.”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922425"/>
      </p:ext>
    </p:extLst>
  </p:cSld>
  <p:clrMapOvr>
    <a:masterClrMapping/>
  </p:clrMapOvr>
  <p:transition xmlns:p14="http://schemas.microsoft.com/office/powerpoint/2010/main" spd="slow" advClick="0" advTm="30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923936"/>
            <a:ext cx="9144000" cy="593406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Full slide picture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868540" y="1436104"/>
            <a:ext cx="3998889" cy="1591385"/>
          </a:xfrm>
          <a:prstGeom prst="rect">
            <a:avLst/>
          </a:prstGeom>
          <a:ln w="1905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txBody>
          <a:bodyPr/>
          <a:lstStyle>
            <a:lvl1pPr marL="91440">
              <a:lnSpc>
                <a:spcPts val="3440"/>
              </a:lnSpc>
              <a:spcBef>
                <a:spcPts val="0"/>
              </a:spcBef>
              <a:defRPr sz="2000" b="1">
                <a:solidFill>
                  <a:srgbClr val="BB0000"/>
                </a:solidFill>
              </a:defRPr>
            </a:lvl1pPr>
            <a:lvl2pPr marL="91440" indent="182880">
              <a:spcBef>
                <a:spcPts val="200"/>
              </a:spcBef>
              <a:spcAft>
                <a:spcPts val="0"/>
              </a:spcAft>
              <a:buClr>
                <a:srgbClr val="BB0000"/>
              </a:buClr>
              <a:buFont typeface="Arial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" indent="182880">
              <a:spcBef>
                <a:spcPts val="200"/>
              </a:spcBef>
              <a:spcAft>
                <a:spcPts val="0"/>
              </a:spcAft>
              <a:buClr>
                <a:srgbClr val="BB0000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Font typeface="Arial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r>
              <a:rPr lang="en-US" dirty="0" smtClean="0"/>
              <a:t>Fourth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747252"/>
      </p:ext>
    </p:extLst>
  </p:cSld>
  <p:clrMapOvr>
    <a:masterClrMapping/>
  </p:clrMapOvr>
  <p:transition xmlns:p14="http://schemas.microsoft.com/office/powerpoint/2010/main" spd="slow" advClick="0" advTm="30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-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923936"/>
            <a:ext cx="3883850" cy="593406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BFBFBF"/>
                </a:solidFill>
              </a:defRPr>
            </a:lvl1pPr>
          </a:lstStyle>
          <a:p>
            <a:r>
              <a:rPr lang="en-US" dirty="0" smtClean="0"/>
              <a:t>½ slide picture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137592" y="1830387"/>
            <a:ext cx="4701503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lnSpc>
                <a:spcPts val="3440"/>
              </a:lnSpc>
              <a:spcBef>
                <a:spcPts val="0"/>
              </a:spcBef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TOPIC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681296"/>
      </p:ext>
    </p:extLst>
  </p:cSld>
  <p:clrMapOvr>
    <a:masterClrMapping/>
  </p:clrMapOvr>
  <p:transition xmlns:p14="http://schemas.microsoft.com/office/powerpoint/2010/main" spd="slow" advClick="0" advTm="30000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TOPIC TITLE HERE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1400403" y="1830387"/>
            <a:ext cx="6527582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ctr">
              <a:lnSpc>
                <a:spcPts val="3440"/>
              </a:lnSpc>
              <a:spcBef>
                <a:spcPts val="0"/>
              </a:spcBef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chart/graph/table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28258"/>
      </p:ext>
    </p:extLst>
  </p:cSld>
  <p:clrMapOvr>
    <a:masterClrMapping/>
  </p:clrMapOvr>
  <p:transition xmlns:p14="http://schemas.microsoft.com/office/powerpoint/2010/main" spd="slow" advClick="0" advTm="30000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theme" Target="../theme/theme2.xml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9460" y="6356350"/>
            <a:ext cx="2133600" cy="36512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D8E7B-AF3B-B444-8E74-E549FC814F53}" type="datetimeFigureOut">
              <a:rPr lang="en-US" smtClean="0"/>
              <a:pPr/>
              <a:t>4/16/15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2974444"/>
            <a:ext cx="9144000" cy="2962806"/>
          </a:xfrm>
          <a:prstGeom prst="rect">
            <a:avLst/>
          </a:prstGeom>
          <a:solidFill>
            <a:srgbClr val="B70F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TheOhioStateUniversity-Horiz-RGBHE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1600201"/>
            <a:ext cx="6424083" cy="9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112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</p:sldLayoutIdLst>
  <p:transition xmlns:p14="http://schemas.microsoft.com/office/powerpoint/2010/main" spd="slow" advClick="0" advTm="30000">
    <p:fad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910167"/>
            <a:chOff x="0" y="1040406"/>
            <a:chExt cx="9144000" cy="910167"/>
          </a:xfrm>
        </p:grpSpPr>
        <p:sp>
          <p:nvSpPr>
            <p:cNvPr id="8" name="Rectangle 7"/>
            <p:cNvSpPr/>
            <p:nvPr/>
          </p:nvSpPr>
          <p:spPr>
            <a:xfrm>
              <a:off x="0" y="1040406"/>
              <a:ext cx="9144000" cy="910167"/>
            </a:xfrm>
            <a:prstGeom prst="rect">
              <a:avLst/>
            </a:prstGeom>
            <a:solidFill>
              <a:srgbClr val="B70F2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TheOhioStateUniversity-REV-Horiz-RGBHEX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917" y="1238314"/>
              <a:ext cx="3284042" cy="476186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 userDrawn="1"/>
        </p:nvSpPr>
        <p:spPr>
          <a:xfrm>
            <a:off x="8518368" y="6351239"/>
            <a:ext cx="4354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5C881AA-F0C4-B947-803C-EA0A96934EAC}" type="slidenum">
              <a:rPr lang="en-US" sz="1600" smtClean="0">
                <a:solidFill>
                  <a:srgbClr val="636D6E"/>
                </a:solidFill>
              </a:rPr>
              <a:pPr/>
              <a:t>‹#›</a:t>
            </a:fld>
            <a:endParaRPr lang="en-US" sz="1600" dirty="0">
              <a:solidFill>
                <a:srgbClr val="636D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036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4" r:id="rId2"/>
    <p:sldLayoutId id="2147483769" r:id="rId3"/>
    <p:sldLayoutId id="2147483767" r:id="rId4"/>
    <p:sldLayoutId id="2147483758" r:id="rId5"/>
    <p:sldLayoutId id="2147483768" r:id="rId6"/>
    <p:sldLayoutId id="2147483763" r:id="rId7"/>
  </p:sldLayoutIdLst>
  <p:transition xmlns:p14="http://schemas.microsoft.com/office/powerpoint/2010/main" spd="slow" advClick="0" advTm="30000">
    <p:fad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-228600" algn="l" defTabSz="457200" rtl="0" eaLnBrk="1" latinLnBrk="0" hangingPunct="1"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0" algn="l" defTabSz="457200" rtl="0" eaLnBrk="1" latinLnBrk="0" hangingPunct="1">
        <a:spcBef>
          <a:spcPts val="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3784" y="2977661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u="sng" dirty="0">
                <a:solidFill>
                  <a:schemeClr val="bg1"/>
                </a:solidFill>
              </a:rPr>
              <a:t>Water Filtration Fun!</a:t>
            </a:r>
          </a:p>
          <a:p>
            <a:endParaRPr lang="en-US" sz="8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156683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Designed by: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Taylor </a:t>
            </a:r>
            <a:r>
              <a:rPr lang="en-US" sz="3600" dirty="0" err="1">
                <a:solidFill>
                  <a:schemeClr val="bg1"/>
                </a:solidFill>
              </a:rPr>
              <a:t>Ourada</a:t>
            </a:r>
            <a:r>
              <a:rPr lang="en-US" sz="3600" dirty="0">
                <a:solidFill>
                  <a:schemeClr val="bg1"/>
                </a:solidFill>
              </a:rPr>
              <a:t>, Mary Scherer, and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Ramon </a:t>
            </a:r>
            <a:r>
              <a:rPr lang="en-US" sz="3600" dirty="0" err="1">
                <a:solidFill>
                  <a:schemeClr val="bg1"/>
                </a:solidFill>
              </a:rPr>
              <a:t>Weldemicael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975594"/>
      </p:ext>
    </p:extLst>
  </p:cSld>
  <p:clrMapOvr>
    <a:masterClrMapping/>
  </p:clrMapOvr>
  <p:transition xmlns:p14="http://schemas.microsoft.com/office/powerpoint/2010/main" spd="slow" advClick="0" advTm="30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algn="ctr"/>
            <a:r>
              <a:rPr lang="en-US" sz="4400" b="1" u="sng" dirty="0" smtClean="0">
                <a:solidFill>
                  <a:schemeClr val="tx1"/>
                </a:solidFill>
              </a:rPr>
              <a:t>Chemical Additives</a:t>
            </a:r>
          </a:p>
          <a:p>
            <a:r>
              <a:rPr lang="en-US" b="1" dirty="0">
                <a:solidFill>
                  <a:schemeClr val="tx1"/>
                </a:solidFill>
              </a:rPr>
              <a:t>How it works:</a:t>
            </a:r>
          </a:p>
          <a:p>
            <a:r>
              <a:rPr lang="en-US" b="1" dirty="0">
                <a:solidFill>
                  <a:schemeClr val="tx1"/>
                </a:solidFill>
              </a:rPr>
              <a:t>What contaminants it removes:</a:t>
            </a:r>
          </a:p>
          <a:p>
            <a:r>
              <a:rPr lang="en-US" b="1" dirty="0">
                <a:solidFill>
                  <a:schemeClr val="tx1"/>
                </a:solidFill>
              </a:rPr>
              <a:t>Advantages:</a:t>
            </a:r>
          </a:p>
          <a:p>
            <a:r>
              <a:rPr lang="en-US" b="1" dirty="0">
                <a:solidFill>
                  <a:schemeClr val="tx1"/>
                </a:solidFill>
              </a:rPr>
              <a:t>Disadvantages: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496326"/>
      </p:ext>
    </p:extLst>
  </p:cSld>
  <p:clrMapOvr>
    <a:masterClrMapping/>
  </p:clrMapOvr>
  <p:transition xmlns:p14="http://schemas.microsoft.com/office/powerpoint/2010/main" spd="slow" advClick="0" advTm="300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6" b="6726"/>
          <a:stretch>
            <a:fillRect/>
          </a:stretch>
        </p:blipFill>
        <p:spPr/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3751384" y="5574350"/>
            <a:ext cx="4829908" cy="556819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txBody>
          <a:bodyPr/>
          <a:lstStyle>
            <a:lvl1pPr marL="91440" indent="0" algn="l" defTabSz="457200" rtl="0" eaLnBrk="1" latinLnBrk="0" hangingPunct="1">
              <a:lnSpc>
                <a:spcPts val="3440"/>
              </a:lnSpc>
              <a:spcBef>
                <a:spcPts val="0"/>
              </a:spcBef>
              <a:buFont typeface="Arial"/>
              <a:buNone/>
              <a:defRPr sz="2000" b="1" kern="1200">
                <a:solidFill>
                  <a:srgbClr val="BB0000"/>
                </a:solidFill>
                <a:latin typeface="+mn-lt"/>
                <a:ea typeface="+mn-ea"/>
                <a:cs typeface="+mn-cs"/>
              </a:defRPr>
            </a:lvl1pPr>
            <a:lvl2pPr marL="91440" indent="182880" algn="l" defTabSz="457200" rtl="0" eaLnBrk="1" latinLnBrk="0" hangingPunct="1">
              <a:spcBef>
                <a:spcPts val="200"/>
              </a:spcBef>
              <a:spcAft>
                <a:spcPts val="0"/>
              </a:spcAft>
              <a:buClr>
                <a:srgbClr val="BB0000"/>
              </a:buClr>
              <a:buFont typeface="Arial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" indent="182880" algn="l" defTabSz="457200" rtl="0" eaLnBrk="1" latinLnBrk="0" hangingPunct="1">
              <a:spcBef>
                <a:spcPts val="200"/>
              </a:spcBef>
              <a:spcAft>
                <a:spcPts val="0"/>
              </a:spcAft>
              <a:buClr>
                <a:srgbClr val="BB0000"/>
              </a:buClr>
              <a:buFont typeface="Arial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02920" indent="0" algn="l" defTabSz="457200" rtl="0" eaLnBrk="1" latinLnBrk="0" hangingPunct="1">
              <a:spcBef>
                <a:spcPts val="350"/>
              </a:spcBef>
              <a:buFont typeface="Arial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You will begin with an empty bottle.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653006"/>
      </p:ext>
    </p:extLst>
  </p:cSld>
  <p:clrMapOvr>
    <a:masterClrMapping/>
  </p:clrMapOvr>
  <p:transition xmlns:p14="http://schemas.microsoft.com/office/powerpoint/2010/main" spd="slow" advClick="0" advTm="300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1" r="6661"/>
          <a:stretch>
            <a:fillRect/>
          </a:stretch>
        </p:blipFill>
        <p:spPr>
          <a:xfrm rot="5400000">
            <a:off x="-548909" y="2051931"/>
            <a:ext cx="6570758" cy="4264140"/>
          </a:xfrm>
        </p:spPr>
      </p:pic>
      <p:sp>
        <p:nvSpPr>
          <p:cNvPr id="3" name="Content Placeholder 2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You will fill your bottle with cotton balls, sand, and rocks.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515893"/>
      </p:ext>
    </p:extLst>
  </p:cSld>
  <p:clrMapOvr>
    <a:masterClrMapping/>
  </p:clrMapOvr>
  <p:transition xmlns:p14="http://schemas.microsoft.com/office/powerpoint/2010/main" spd="slow" advClick="0" advTm="3000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1" r="6661"/>
          <a:stretch>
            <a:fillRect/>
          </a:stretch>
        </p:blipFill>
        <p:spPr>
          <a:xfrm rot="5400000">
            <a:off x="-1044292" y="2157392"/>
            <a:ext cx="7171602" cy="4654062"/>
          </a:xfrm>
        </p:spPr>
      </p:pic>
      <p:sp>
        <p:nvSpPr>
          <p:cNvPr id="3" name="Content Placeholder 2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You will filter your self-made dirty water.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644475"/>
      </p:ext>
    </p:extLst>
  </p:cSld>
  <p:clrMapOvr>
    <a:masterClrMapping/>
  </p:clrMapOvr>
  <p:transition xmlns:p14="http://schemas.microsoft.com/office/powerpoint/2010/main" spd="slow" advClick="0" advTm="3000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1" r="6661"/>
          <a:stretch>
            <a:fillRect/>
          </a:stretch>
        </p:blipFill>
        <p:spPr>
          <a:solidFill>
            <a:schemeClr val="bg1"/>
          </a:solidFill>
        </p:spPr>
      </p:pic>
      <p:sp>
        <p:nvSpPr>
          <p:cNvPr id="3" name="Content Placeholder 2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4"/>
          </p:nvPr>
        </p:nvSpPr>
        <p:spPr>
          <a:xfrm>
            <a:off x="1406769" y="923936"/>
            <a:ext cx="6471140" cy="963479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You will take apart your filter and see which layer stopped each contaminant!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68845502"/>
      </p:ext>
    </p:extLst>
  </p:cSld>
  <p:clrMapOvr>
    <a:masterClrMapping/>
  </p:clrMapOvr>
  <p:transition xmlns:p14="http://schemas.microsoft.com/office/powerpoint/2010/main" spd="slow" advClick="0" advTm="3000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algn="ctr"/>
            <a:r>
              <a:rPr lang="en-US" sz="4400" b="1" u="sng" dirty="0" smtClean="0">
                <a:solidFill>
                  <a:schemeClr val="tx1"/>
                </a:solidFill>
              </a:rPr>
              <a:t>Review</a:t>
            </a:r>
          </a:p>
          <a:p>
            <a:pPr algn="ctr"/>
            <a:endParaRPr lang="en-US" sz="4400" b="1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0" y="2599868"/>
            <a:ext cx="9144000" cy="1591385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457200" rtl="0" eaLnBrk="1" latinLnBrk="0" hangingPunct="1"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/>
              <a:t>Which contaminants were removed by each layer of the filter?</a:t>
            </a:r>
            <a:endParaRPr lang="en-US" b="1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0" y="3868725"/>
            <a:ext cx="9144000" cy="2487625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457200" rtl="0" eaLnBrk="1" latinLnBrk="0" hangingPunct="1"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u="sng" dirty="0" smtClean="0"/>
              <a:t>Rocks</a:t>
            </a:r>
            <a:r>
              <a:rPr lang="en-US" b="1" dirty="0" smtClean="0"/>
              <a:t>         </a:t>
            </a:r>
            <a:r>
              <a:rPr lang="en-US" b="1" u="sng" dirty="0" smtClean="0"/>
              <a:t>Sand</a:t>
            </a:r>
            <a:r>
              <a:rPr lang="en-US" b="1" dirty="0" smtClean="0"/>
              <a:t>          </a:t>
            </a:r>
            <a:r>
              <a:rPr lang="en-US" b="1" u="sng" dirty="0" smtClean="0"/>
              <a:t>Cotton Balls</a:t>
            </a:r>
            <a:r>
              <a:rPr lang="en-US" b="1" dirty="0" smtClean="0"/>
              <a:t>         </a:t>
            </a:r>
            <a:r>
              <a:rPr lang="en-US" b="1" u="sng" dirty="0" smtClean="0"/>
              <a:t>None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85699194"/>
      </p:ext>
    </p:extLst>
  </p:cSld>
  <p:clrMapOvr>
    <a:masterClrMapping/>
  </p:clrMapOvr>
  <p:transition xmlns:p14="http://schemas.microsoft.com/office/powerpoint/2010/main" spd="slow" advClick="0" advTm="30000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algn="ctr"/>
            <a:r>
              <a:rPr lang="en-US" sz="4400" b="1" u="sng" dirty="0" smtClean="0">
                <a:solidFill>
                  <a:schemeClr val="tx1"/>
                </a:solidFill>
              </a:rPr>
              <a:t>Review</a:t>
            </a:r>
          </a:p>
          <a:p>
            <a:pPr algn="ctr"/>
            <a:endParaRPr lang="en-US" sz="4400" b="1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281999" y="3370586"/>
            <a:ext cx="4723755" cy="2338552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457200" rtl="0" eaLnBrk="1" latinLnBrk="0" hangingPunct="1"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/>
              <a:t>Filtering </a:t>
            </a:r>
            <a:r>
              <a:rPr lang="en-US" b="1" dirty="0"/>
              <a:t>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Boiling 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Adding Chemical Disinfectants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583723" y="3380006"/>
            <a:ext cx="4138246" cy="2338551"/>
          </a:xfrm>
          <a:prstGeom prst="rect">
            <a:avLst/>
          </a:prstGeom>
          <a:solidFill>
            <a:schemeClr val="accent1"/>
          </a:solidFill>
          <a:effectLst>
            <a:innerShdw dist="25400" dir="10800000">
              <a:prstClr val="black"/>
            </a:innerShdw>
          </a:effectLst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457200" rtl="0" eaLnBrk="1" latinLnBrk="0" hangingPunct="1"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How it works:</a:t>
            </a:r>
          </a:p>
          <a:p>
            <a:r>
              <a:rPr lang="en-US" b="1" dirty="0" smtClean="0"/>
              <a:t>What it removes:</a:t>
            </a:r>
          </a:p>
          <a:p>
            <a:r>
              <a:rPr lang="en-US" b="1" dirty="0" smtClean="0"/>
              <a:t>Advantages:</a:t>
            </a:r>
          </a:p>
          <a:p>
            <a:r>
              <a:rPr lang="en-US" b="1" dirty="0" smtClean="0"/>
              <a:t>Disadvantages:</a:t>
            </a:r>
            <a:endParaRPr lang="en-US" b="1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2259552" y="2594157"/>
            <a:ext cx="5291889" cy="1591385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457200" rtl="0" eaLnBrk="1" latinLnBrk="0" hangingPunct="1"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Purification </a:t>
            </a:r>
            <a:r>
              <a:rPr lang="en-US" b="1" dirty="0" smtClean="0"/>
              <a:t>Techniques: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63561752"/>
      </p:ext>
    </p:extLst>
  </p:cSld>
  <p:clrMapOvr>
    <a:masterClrMapping/>
  </p:clrMapOvr>
  <p:transition xmlns:p14="http://schemas.microsoft.com/office/powerpoint/2010/main" spd="slow" advClick="0" advTm="30000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algn="ctr"/>
            <a:r>
              <a:rPr lang="en-US" sz="4400" b="1" u="sng" dirty="0" smtClean="0">
                <a:solidFill>
                  <a:schemeClr val="tx1"/>
                </a:solidFill>
              </a:rPr>
              <a:t>Review</a:t>
            </a:r>
          </a:p>
          <a:p>
            <a:pPr algn="ctr"/>
            <a:endParaRPr lang="en-US" sz="4400" b="1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315389" y="2725733"/>
            <a:ext cx="5104320" cy="1591385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457200" rtl="0" eaLnBrk="1" latinLnBrk="0" hangingPunct="1"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Purification Techniques: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/>
              <a:t>Filtering</a:t>
            </a:r>
            <a:endParaRPr lang="en-US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/>
              <a:t>Boiling</a:t>
            </a:r>
            <a:endParaRPr lang="en-US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/>
              <a:t>Chemical Additives</a:t>
            </a:r>
            <a:endParaRPr lang="en-US" b="1" dirty="0"/>
          </a:p>
          <a:p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316500" y="2725733"/>
            <a:ext cx="3998889" cy="1591385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457200" rtl="0" eaLnBrk="1" latinLnBrk="0" hangingPunct="1"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Contaminants: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Pieces of Dirt/Trash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Bacteria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Harmful Chemicals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Viruses</a:t>
            </a:r>
          </a:p>
        </p:txBody>
      </p:sp>
    </p:spTree>
    <p:extLst>
      <p:ext uri="{BB962C8B-B14F-4D97-AF65-F5344CB8AC3E}">
        <p14:creationId xmlns:p14="http://schemas.microsoft.com/office/powerpoint/2010/main" val="2992731337"/>
      </p:ext>
    </p:extLst>
  </p:cSld>
  <p:clrMapOvr>
    <a:masterClrMapping/>
  </p:clrMapOvr>
  <p:transition xmlns:p14="http://schemas.microsoft.com/office/powerpoint/2010/main" spd="slow" advClick="0" advTm="30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728610" y="2580664"/>
            <a:ext cx="8229600" cy="4525963"/>
          </a:xfrm>
        </p:spPr>
        <p:txBody>
          <a:bodyPr/>
          <a:lstStyle/>
          <a:p>
            <a:r>
              <a:rPr lang="en-US" sz="4800" b="1" dirty="0">
                <a:solidFill>
                  <a:schemeClr val="tx1"/>
                </a:solidFill>
              </a:rPr>
              <a:t>Over 750 million people in the world do not have access to clean water.</a:t>
            </a:r>
            <a:endParaRPr lang="en-US" sz="48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528911"/>
      </p:ext>
    </p:extLst>
  </p:cSld>
  <p:clrMapOvr>
    <a:masterClrMapping/>
  </p:clrMapOvr>
  <p:transition xmlns:p14="http://schemas.microsoft.com/office/powerpoint/2010/main" spd="slow" advClick="0" advTm="30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</a:rPr>
              <a:t>That is 2.5 times the number of people living in the United States</a:t>
            </a:r>
            <a:r>
              <a:rPr lang="en-US" sz="3600" b="1" dirty="0" smtClean="0">
                <a:solidFill>
                  <a:schemeClr val="tx1"/>
                </a:solidFill>
              </a:rPr>
              <a:t>.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02" y="3777395"/>
            <a:ext cx="3062090" cy="1902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335" y="3786005"/>
            <a:ext cx="3175281" cy="197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978" y="3794616"/>
            <a:ext cx="1657186" cy="1955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343480"/>
      </p:ext>
    </p:extLst>
  </p:cSld>
  <p:clrMapOvr>
    <a:masterClrMapping/>
  </p:clrMapOvr>
  <p:transition xmlns:p14="http://schemas.microsoft.com/office/powerpoint/2010/main" spd="slow" advClick="0" advTm="30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736494" y="1381067"/>
            <a:ext cx="8229600" cy="4525963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That </a:t>
            </a:r>
            <a:r>
              <a:rPr lang="en-US" b="1" dirty="0">
                <a:solidFill>
                  <a:schemeClr val="tx1"/>
                </a:solidFill>
              </a:rPr>
              <a:t>is 15.5 times the population of the Colombia.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022" y="2796689"/>
            <a:ext cx="1229280" cy="164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880" y="2819221"/>
            <a:ext cx="1229280" cy="164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06694"/>
            <a:ext cx="1229280" cy="164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280" y="4706694"/>
            <a:ext cx="1229280" cy="164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133" y="4706694"/>
            <a:ext cx="1229280" cy="164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693" y="4706694"/>
            <a:ext cx="1229280" cy="164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973" y="4706694"/>
            <a:ext cx="1229280" cy="164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893" y="4706694"/>
            <a:ext cx="1229280" cy="164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841" y="2819221"/>
            <a:ext cx="1229280" cy="164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253" y="4706694"/>
            <a:ext cx="1229280" cy="164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413" y="4706694"/>
            <a:ext cx="1229280" cy="164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720" y="2819221"/>
            <a:ext cx="1229280" cy="164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336" y="2819221"/>
            <a:ext cx="1229280" cy="164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109" y="2819221"/>
            <a:ext cx="1229280" cy="164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347" y="2819221"/>
            <a:ext cx="1229280" cy="164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706" y="2819221"/>
            <a:ext cx="1229280" cy="164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4022401"/>
      </p:ext>
    </p:extLst>
  </p:cSld>
  <p:clrMapOvr>
    <a:masterClrMapping/>
  </p:clrMapOvr>
  <p:transition xmlns:p14="http://schemas.microsoft.com/office/powerpoint/2010/main" spd="slow" advClick="0" advTm="30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547638" y="2109299"/>
            <a:ext cx="8229600" cy="4525963"/>
          </a:xfrm>
        </p:spPr>
        <p:txBody>
          <a:bodyPr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Drinking dirty water can make you </a:t>
            </a:r>
            <a:r>
              <a:rPr lang="en-US" sz="4800" b="1" dirty="0" smtClean="0">
                <a:solidFill>
                  <a:schemeClr val="tx1"/>
                </a:solidFill>
              </a:rPr>
              <a:t>very sick.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Mary\AppData\Local\Microsoft\Windows\Temporary Internet Files\Content.IE5\KHE58WYA\medium-Sad-Face-33.3-3301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613" y="4233738"/>
            <a:ext cx="1885273" cy="188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583692"/>
      </p:ext>
    </p:extLst>
  </p:cSld>
  <p:clrMapOvr>
    <a:masterClrMapping/>
  </p:clrMapOvr>
  <p:transition xmlns:p14="http://schemas.microsoft.com/office/powerpoint/2010/main" spd="slow" advClick="0" advTm="30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Water can be contaminated in several </a:t>
            </a:r>
            <a:r>
              <a:rPr lang="en-US" b="1" dirty="0" smtClean="0">
                <a:solidFill>
                  <a:schemeClr val="tx1"/>
                </a:solidFill>
              </a:rPr>
              <a:t>ways: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Pieces of Dirt/Trash</a:t>
            </a:r>
            <a:endParaRPr lang="en-US" b="1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Bacteria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Harmful Chemicals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Viruses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781858"/>
      </p:ext>
    </p:extLst>
  </p:cSld>
  <p:clrMapOvr>
    <a:masterClrMapping/>
  </p:clrMapOvr>
  <p:transition xmlns:p14="http://schemas.microsoft.com/office/powerpoint/2010/main" spd="slow" advClick="0" advTm="30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Water </a:t>
            </a:r>
            <a:r>
              <a:rPr lang="en-US" b="1" dirty="0">
                <a:solidFill>
                  <a:schemeClr val="tx1"/>
                </a:solidFill>
              </a:rPr>
              <a:t>can be </a:t>
            </a:r>
            <a:r>
              <a:rPr lang="en-US" b="1" dirty="0" smtClean="0">
                <a:solidFill>
                  <a:schemeClr val="tx1"/>
                </a:solidFill>
              </a:rPr>
              <a:t>cleaned </a:t>
            </a:r>
            <a:r>
              <a:rPr lang="en-US" b="1" dirty="0">
                <a:solidFill>
                  <a:schemeClr val="tx1"/>
                </a:solidFill>
              </a:rPr>
              <a:t>in several </a:t>
            </a:r>
            <a:r>
              <a:rPr lang="en-US" b="1" dirty="0" smtClean="0">
                <a:solidFill>
                  <a:schemeClr val="tx1"/>
                </a:solidFill>
              </a:rPr>
              <a:t>ways: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Filtering 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Boiling 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Adding Chemical Disinfectants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317540"/>
      </p:ext>
    </p:extLst>
  </p:cSld>
  <p:clrMapOvr>
    <a:masterClrMapping/>
  </p:clrMapOvr>
  <p:transition xmlns:p14="http://schemas.microsoft.com/office/powerpoint/2010/main" spd="slow" advClick="0" advTm="30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algn="ctr"/>
            <a:r>
              <a:rPr lang="en-US" sz="4800" b="1" u="sng" dirty="0" smtClean="0">
                <a:solidFill>
                  <a:schemeClr val="tx1"/>
                </a:solidFill>
              </a:rPr>
              <a:t>Filtering</a:t>
            </a:r>
          </a:p>
          <a:p>
            <a:r>
              <a:rPr lang="en-US" b="1" dirty="0">
                <a:solidFill>
                  <a:schemeClr val="tx1"/>
                </a:solidFill>
              </a:rPr>
              <a:t>How it works:</a:t>
            </a:r>
          </a:p>
          <a:p>
            <a:r>
              <a:rPr lang="en-US" b="1" dirty="0">
                <a:solidFill>
                  <a:schemeClr val="tx1"/>
                </a:solidFill>
              </a:rPr>
              <a:t>What contaminants it removes:</a:t>
            </a:r>
          </a:p>
          <a:p>
            <a:r>
              <a:rPr lang="en-US" b="1" dirty="0">
                <a:solidFill>
                  <a:schemeClr val="tx1"/>
                </a:solidFill>
              </a:rPr>
              <a:t>Advantages:</a:t>
            </a:r>
          </a:p>
          <a:p>
            <a:r>
              <a:rPr lang="en-US" b="1" dirty="0">
                <a:solidFill>
                  <a:schemeClr val="tx1"/>
                </a:solidFill>
              </a:rPr>
              <a:t>Disadvantages: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993696"/>
      </p:ext>
    </p:extLst>
  </p:cSld>
  <p:clrMapOvr>
    <a:masterClrMapping/>
  </p:clrMapOvr>
  <p:transition xmlns:p14="http://schemas.microsoft.com/office/powerpoint/2010/main" spd="slow" advClick="0" advTm="30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algn="ctr"/>
            <a:r>
              <a:rPr lang="en-US" sz="4400" b="1" u="sng" dirty="0" smtClean="0">
                <a:solidFill>
                  <a:schemeClr val="tx1"/>
                </a:solidFill>
              </a:rPr>
              <a:t>Boiling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How </a:t>
            </a:r>
            <a:r>
              <a:rPr lang="en-US" b="1" dirty="0">
                <a:solidFill>
                  <a:schemeClr val="tx1"/>
                </a:solidFill>
              </a:rPr>
              <a:t>it works:</a:t>
            </a:r>
          </a:p>
          <a:p>
            <a:r>
              <a:rPr lang="en-US" b="1" dirty="0">
                <a:solidFill>
                  <a:schemeClr val="tx1"/>
                </a:solidFill>
              </a:rPr>
              <a:t>What contaminants it removes:</a:t>
            </a:r>
          </a:p>
          <a:p>
            <a:r>
              <a:rPr lang="en-US" b="1" dirty="0">
                <a:solidFill>
                  <a:schemeClr val="tx1"/>
                </a:solidFill>
              </a:rPr>
              <a:t>Advantages:</a:t>
            </a:r>
          </a:p>
          <a:p>
            <a:r>
              <a:rPr lang="en-US" b="1" dirty="0">
                <a:solidFill>
                  <a:schemeClr val="tx1"/>
                </a:solidFill>
              </a:rPr>
              <a:t>Disadvantages: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337416"/>
      </p:ext>
    </p:extLst>
  </p:cSld>
  <p:clrMapOvr>
    <a:masterClrMapping/>
  </p:clrMapOvr>
  <p:transition xmlns:p14="http://schemas.microsoft.com/office/powerpoint/2010/main" spd="slow" advClick="0" advTm="30000">
    <p:fade/>
  </p:transition>
</p:sld>
</file>

<file path=ppt/theme/theme1.xml><?xml version="1.0" encoding="utf-8"?>
<a:theme xmlns:a="http://schemas.openxmlformats.org/drawingml/2006/main" name="2_Title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tent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2112</TotalTime>
  <Words>283</Words>
  <Application>Microsoft Macintosh PowerPoint</Application>
  <PresentationFormat>On-screen Show (4:3)</PresentationFormat>
  <Paragraphs>62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2_Title Slide</vt:lpstr>
      <vt:lpstr>Content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Jacquie Aberegg</dc:creator>
  <cp:lastModifiedBy>Taylor Ourada</cp:lastModifiedBy>
  <cp:revision>116</cp:revision>
  <cp:lastPrinted>2013-08-13T14:25:08Z</cp:lastPrinted>
  <dcterms:created xsi:type="dcterms:W3CDTF">2013-05-24T18:55:25Z</dcterms:created>
  <dcterms:modified xsi:type="dcterms:W3CDTF">2015-04-16T20:28:04Z</dcterms:modified>
</cp:coreProperties>
</file>