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2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CC78FE5-CE50-4901-9F78-DBB017A361B4}" type="datetimeFigureOut">
              <a:rPr lang="en-US" smtClean="0"/>
              <a:pPr/>
              <a:t>4/13/2012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1A84CA7-6B21-497D-B02A-66169035D5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A84CA7-6B21-497D-B02A-66169035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A84CA7-6B21-497D-B02A-66169035D5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A84CA7-6B21-497D-B02A-66169035D5B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A84CA7-6B21-497D-B02A-66169035D5B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A84CA7-6B21-497D-B02A-66169035D5B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A84CA7-6B21-497D-B02A-66169035D5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A84CA7-6B21-497D-B02A-66169035D5B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C78FE5-CE50-4901-9F78-DBB017A361B4}" type="datetimeFigureOut">
              <a:rPr lang="en-US" smtClean="0"/>
              <a:pPr/>
              <a:t>4/13/2012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A84CA7-6B21-497D-B02A-66169035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CC78FE5-CE50-4901-9F78-DBB017A361B4}" type="datetimeFigureOut">
              <a:rPr lang="en-US" smtClean="0"/>
              <a:pPr/>
              <a:t>4/13/2012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A84CA7-6B21-497D-B02A-66169035D5B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CC78FE5-CE50-4901-9F78-DBB017A361B4}" type="datetimeFigureOut">
              <a:rPr lang="en-US" smtClean="0"/>
              <a:pPr/>
              <a:t>4/13/2012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1A84CA7-6B21-497D-B02A-66169035D5B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CC78FE5-CE50-4901-9F78-DBB017A361B4}" type="datetimeFigureOut">
              <a:rPr lang="en-US" smtClean="0"/>
              <a:pPr/>
              <a:t>4/13/2012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1A84CA7-6B21-497D-B02A-66169035D5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package for fault testing</a:t>
            </a:r>
            <a:endParaRPr lang="en-US" dirty="0"/>
          </a:p>
        </p:txBody>
      </p:sp>
      <p:sp>
        <p:nvSpPr>
          <p:cNvPr id="3" name="Subtitle 2"/>
          <p:cNvSpPr>
            <a:spLocks noGrp="1"/>
          </p:cNvSpPr>
          <p:nvPr>
            <p:ph type="subTitle" idx="1"/>
          </p:nvPr>
        </p:nvSpPr>
        <p:spPr/>
        <p:txBody>
          <a:bodyPr/>
          <a:lstStyle/>
          <a:p>
            <a:r>
              <a:rPr lang="en-US" dirty="0" smtClean="0"/>
              <a:t>ECE 764 – Project B</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Why is package needed?</a:t>
            </a:r>
          </a:p>
          <a:p>
            <a:r>
              <a:rPr lang="en-US" dirty="0" smtClean="0"/>
              <a:t>What is package to do?</a:t>
            </a:r>
          </a:p>
          <a:p>
            <a:r>
              <a:rPr lang="en-US" dirty="0" smtClean="0"/>
              <a:t>The verification task.</a:t>
            </a:r>
            <a:endParaRPr lang="en-US" dirty="0"/>
          </a:p>
        </p:txBody>
      </p:sp>
      <p:sp>
        <p:nvSpPr>
          <p:cNvPr id="2" name="Title 1"/>
          <p:cNvSpPr>
            <a:spLocks noGrp="1"/>
          </p:cNvSpPr>
          <p:nvPr>
            <p:ph type="title"/>
          </p:nvPr>
        </p:nvSpPr>
        <p:spPr/>
        <p:txBody>
          <a:bodyPr/>
          <a:lstStyle/>
          <a:p>
            <a:r>
              <a:rPr lang="en-US" dirty="0" smtClean="0"/>
              <a:t>Outline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modern circuits, as we push to reduce gate length and operating voltages, errors are becoming more </a:t>
            </a:r>
            <a:r>
              <a:rPr lang="en-US" dirty="0" err="1" smtClean="0"/>
              <a:t>prevelant</a:t>
            </a:r>
            <a:r>
              <a:rPr lang="en-US" dirty="0" smtClean="0"/>
              <a:t>.</a:t>
            </a:r>
          </a:p>
          <a:p>
            <a:r>
              <a:rPr lang="en-US" dirty="0" smtClean="0"/>
              <a:t>In the 1970s and 1980s fault simulators were a focus of VLSI research.  These fault simulators allowed simulation of circuits in response to stuck-at and intermittent faults.</a:t>
            </a:r>
          </a:p>
          <a:p>
            <a:r>
              <a:rPr lang="en-US" dirty="0" smtClean="0"/>
              <a:t>VHDL, </a:t>
            </a:r>
            <a:r>
              <a:rPr lang="en-US" dirty="0" err="1" smtClean="0"/>
              <a:t>Verilog</a:t>
            </a:r>
            <a:r>
              <a:rPr lang="en-US" dirty="0" smtClean="0"/>
              <a:t>, and System C HDL systems do not currently support fault simulation.</a:t>
            </a:r>
          </a:p>
          <a:p>
            <a:r>
              <a:rPr lang="en-US" dirty="0" smtClean="0"/>
              <a:t>COULD THEY?</a:t>
            </a:r>
            <a:endParaRPr lang="en-US" dirty="0"/>
          </a:p>
        </p:txBody>
      </p:sp>
      <p:sp>
        <p:nvSpPr>
          <p:cNvPr id="3" name="Title 2"/>
          <p:cNvSpPr>
            <a:spLocks noGrp="1"/>
          </p:cNvSpPr>
          <p:nvPr>
            <p:ph type="title"/>
          </p:nvPr>
        </p:nvSpPr>
        <p:spPr/>
        <p:txBody>
          <a:bodyPr/>
          <a:lstStyle/>
          <a:p>
            <a:r>
              <a:rPr lang="en-US" dirty="0" smtClean="0"/>
              <a:t>Why is package needed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The languages could support fault simulation.</a:t>
            </a:r>
          </a:p>
          <a:p>
            <a:r>
              <a:rPr lang="en-US" dirty="0" smtClean="0"/>
              <a:t>A package for </a:t>
            </a:r>
            <a:r>
              <a:rPr lang="en-US" dirty="0" err="1" smtClean="0"/>
              <a:t>fault_simulation_logic</a:t>
            </a:r>
            <a:r>
              <a:rPr lang="en-US" dirty="0" smtClean="0"/>
              <a:t> could be created much like std_logic_1164</a:t>
            </a:r>
          </a:p>
          <a:p>
            <a:r>
              <a:rPr lang="en-US" dirty="0" smtClean="0"/>
              <a:t>The standard functions, such as AND, could be overloaded.</a:t>
            </a:r>
          </a:p>
          <a:p>
            <a:r>
              <a:rPr lang="en-US" dirty="0" smtClean="0"/>
              <a:t>In fact, all the functions would be overloaded.</a:t>
            </a:r>
          </a:p>
          <a:p>
            <a:r>
              <a:rPr lang="en-US" dirty="0" smtClean="0"/>
              <a:t>Each time the function is evaluated, a probability function is called.  In most cases the correct result is returned, but when the value returned from a probability function is above a threshold, an erroneous result is generated. </a:t>
            </a:r>
            <a:endParaRPr lang="en-US" dirty="0"/>
          </a:p>
        </p:txBody>
      </p:sp>
      <p:sp>
        <p:nvSpPr>
          <p:cNvPr id="3" name="Title 2"/>
          <p:cNvSpPr>
            <a:spLocks noGrp="1"/>
          </p:cNvSpPr>
          <p:nvPr>
            <p:ph type="title"/>
          </p:nvPr>
        </p:nvSpPr>
        <p:spPr/>
        <p:txBody>
          <a:bodyPr/>
          <a:lstStyle/>
          <a:p>
            <a:r>
              <a:rPr lang="en-US" dirty="0" smtClean="0"/>
              <a:t>HDL Fault Simulation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1164 have </a:t>
            </a:r>
          </a:p>
          <a:p>
            <a:r>
              <a:rPr lang="en-US" dirty="0" smtClean="0"/>
              <a:t>FUNCTION “and” (l : </a:t>
            </a:r>
            <a:r>
              <a:rPr lang="en-US" dirty="0" err="1" smtClean="0"/>
              <a:t>std_logic</a:t>
            </a:r>
            <a:r>
              <a:rPr lang="en-US" dirty="0" smtClean="0"/>
              <a:t>, r : </a:t>
            </a:r>
            <a:r>
              <a:rPr lang="en-US" dirty="0" err="1" smtClean="0"/>
              <a:t>std_logic</a:t>
            </a:r>
            <a:r>
              <a:rPr lang="en-US" dirty="0" smtClean="0"/>
              <a:t>) RETURN UXO1   IS</a:t>
            </a:r>
            <a:br>
              <a:rPr lang="en-US" dirty="0" smtClean="0"/>
            </a:br>
            <a:r>
              <a:rPr lang="en-US" dirty="0" smtClean="0"/>
              <a:t>BEGIN</a:t>
            </a:r>
          </a:p>
          <a:p>
            <a:r>
              <a:rPr lang="en-US" dirty="0" smtClean="0"/>
              <a:t>     RETURN (</a:t>
            </a:r>
            <a:r>
              <a:rPr lang="en-US" dirty="0" err="1" smtClean="0"/>
              <a:t>and_table</a:t>
            </a:r>
            <a:r>
              <a:rPr lang="en-US" dirty="0" smtClean="0"/>
              <a:t>(</a:t>
            </a:r>
            <a:r>
              <a:rPr lang="en-US" dirty="0" err="1" smtClean="0"/>
              <a:t>l,r</a:t>
            </a:r>
            <a:r>
              <a:rPr lang="en-US" dirty="0" smtClean="0"/>
              <a:t>));</a:t>
            </a:r>
          </a:p>
          <a:p>
            <a:r>
              <a:rPr lang="en-US" dirty="0" smtClean="0"/>
              <a:t>END “and”;</a:t>
            </a:r>
          </a:p>
        </p:txBody>
      </p:sp>
      <p:sp>
        <p:nvSpPr>
          <p:cNvPr id="3" name="Title 2"/>
          <p:cNvSpPr>
            <a:spLocks noGrp="1"/>
          </p:cNvSpPr>
          <p:nvPr>
            <p:ph type="title"/>
          </p:nvPr>
        </p:nvSpPr>
        <p:spPr/>
        <p:txBody>
          <a:bodyPr/>
          <a:lstStyle/>
          <a:p>
            <a:r>
              <a:rPr lang="en-US" dirty="0" smtClean="0"/>
              <a:t>For example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err="1" smtClean="0"/>
              <a:t>Fault_simulation_logic</a:t>
            </a:r>
            <a:endParaRPr lang="en-US" dirty="0" smtClean="0"/>
          </a:p>
          <a:p>
            <a:endParaRPr lang="en-US" dirty="0" smtClean="0"/>
          </a:p>
          <a:p>
            <a:r>
              <a:rPr lang="en-US" dirty="0" smtClean="0"/>
              <a:t>FUNCTION “and” (l : </a:t>
            </a:r>
            <a:r>
              <a:rPr lang="en-US" dirty="0" err="1" smtClean="0"/>
              <a:t>fsim_logic</a:t>
            </a:r>
            <a:r>
              <a:rPr lang="en-US" dirty="0" smtClean="0"/>
              <a:t>, r : </a:t>
            </a:r>
            <a:r>
              <a:rPr lang="en-US" dirty="0" err="1" smtClean="0"/>
              <a:t>fsim_logic</a:t>
            </a:r>
            <a:r>
              <a:rPr lang="en-US" dirty="0" smtClean="0"/>
              <a:t>) RETURN </a:t>
            </a:r>
            <a:r>
              <a:rPr lang="en-US" dirty="0" err="1" smtClean="0"/>
              <a:t>fsim_logic</a:t>
            </a:r>
            <a:r>
              <a:rPr lang="en-US" dirty="0" smtClean="0"/>
              <a:t> is</a:t>
            </a:r>
          </a:p>
          <a:p>
            <a:r>
              <a:rPr lang="en-US" dirty="0" smtClean="0"/>
              <a:t>VARIBLE </a:t>
            </a:r>
            <a:r>
              <a:rPr lang="en-US" dirty="0" err="1" smtClean="0"/>
              <a:t>rtnval</a:t>
            </a:r>
            <a:r>
              <a:rPr lang="en-US" dirty="0" smtClean="0"/>
              <a:t> : </a:t>
            </a:r>
            <a:r>
              <a:rPr lang="en-US" dirty="0" err="1" smtClean="0"/>
              <a:t>fsim_logic</a:t>
            </a:r>
            <a:r>
              <a:rPr lang="en-US" dirty="0" smtClean="0"/>
              <a:t>;</a:t>
            </a:r>
          </a:p>
          <a:p>
            <a:r>
              <a:rPr lang="en-US" dirty="0" smtClean="0"/>
              <a:t>BEGIN</a:t>
            </a:r>
          </a:p>
          <a:p>
            <a:r>
              <a:rPr lang="en-US" dirty="0" smtClean="0"/>
              <a:t>    IF </a:t>
            </a:r>
            <a:r>
              <a:rPr lang="en-US" dirty="0" err="1" smtClean="0"/>
              <a:t>prob</a:t>
            </a:r>
            <a:r>
              <a:rPr lang="en-US" dirty="0" smtClean="0"/>
              <a:t>() &lt; limit </a:t>
            </a:r>
          </a:p>
          <a:p>
            <a:r>
              <a:rPr lang="en-US" dirty="0" smtClean="0"/>
              <a:t>        THEN </a:t>
            </a:r>
            <a:r>
              <a:rPr lang="en-US" dirty="0" err="1" smtClean="0"/>
              <a:t>rtnval</a:t>
            </a:r>
            <a:r>
              <a:rPr lang="en-US" dirty="0" smtClean="0"/>
              <a:t> &lt;= </a:t>
            </a:r>
            <a:r>
              <a:rPr lang="en-US" dirty="0" err="1" smtClean="0"/>
              <a:t>fsim_and_tbl</a:t>
            </a:r>
            <a:r>
              <a:rPr lang="en-US" dirty="0" smtClean="0"/>
              <a:t>(</a:t>
            </a:r>
            <a:r>
              <a:rPr lang="en-US" dirty="0" err="1" smtClean="0"/>
              <a:t>l,r</a:t>
            </a:r>
            <a:r>
              <a:rPr lang="en-US" dirty="0" smtClean="0"/>
              <a:t>);</a:t>
            </a:r>
          </a:p>
          <a:p>
            <a:r>
              <a:rPr lang="en-US" dirty="0" smtClean="0"/>
              <a:t>        ELSIF </a:t>
            </a:r>
            <a:r>
              <a:rPr lang="en-US" dirty="0" err="1" smtClean="0"/>
              <a:t>prob</a:t>
            </a:r>
            <a:r>
              <a:rPr lang="en-US" dirty="0" smtClean="0"/>
              <a:t>() &lt; 0.5 THEN </a:t>
            </a:r>
            <a:r>
              <a:rPr lang="en-US" dirty="0" err="1" smtClean="0"/>
              <a:t>rtnval</a:t>
            </a:r>
            <a:r>
              <a:rPr lang="en-US" dirty="0" smtClean="0"/>
              <a:t> &lt;= ‘0’;</a:t>
            </a:r>
          </a:p>
          <a:p>
            <a:r>
              <a:rPr lang="en-US" dirty="0" smtClean="0"/>
              <a:t>        ELSE  </a:t>
            </a:r>
            <a:r>
              <a:rPr lang="en-US" dirty="0" err="1" smtClean="0"/>
              <a:t>rtnval</a:t>
            </a:r>
            <a:r>
              <a:rPr lang="en-US" dirty="0" smtClean="0"/>
              <a:t> &lt;= ‘1</a:t>
            </a:r>
            <a:r>
              <a:rPr lang="en-US" dirty="0" smtClean="0"/>
              <a:t>’;</a:t>
            </a:r>
          </a:p>
          <a:p>
            <a:r>
              <a:rPr lang="en-US" dirty="0" smtClean="0"/>
              <a:t> </a:t>
            </a:r>
            <a:r>
              <a:rPr lang="en-US" dirty="0" smtClean="0"/>
              <a:t>       -- or maybe error values also come from the table</a:t>
            </a:r>
            <a:endParaRPr lang="en-US" dirty="0" smtClean="0"/>
          </a:p>
          <a:p>
            <a:r>
              <a:rPr lang="en-US" dirty="0" smtClean="0"/>
              <a:t>   END IF;</a:t>
            </a:r>
          </a:p>
          <a:p>
            <a:r>
              <a:rPr lang="en-US" dirty="0"/>
              <a:t> </a:t>
            </a:r>
            <a:r>
              <a:rPr lang="en-US" dirty="0" smtClean="0"/>
              <a:t>  RETURN(</a:t>
            </a:r>
            <a:r>
              <a:rPr lang="en-US" dirty="0" err="1" smtClean="0"/>
              <a:t>rtnval</a:t>
            </a:r>
            <a:r>
              <a:rPr lang="en-US" dirty="0" smtClean="0"/>
              <a:t>);</a:t>
            </a:r>
          </a:p>
          <a:p>
            <a:r>
              <a:rPr lang="en-US" dirty="0" smtClean="0"/>
              <a:t>END;</a:t>
            </a:r>
          </a:p>
          <a:p>
            <a:endParaRPr lang="en-US" dirty="0"/>
          </a:p>
        </p:txBody>
      </p:sp>
      <p:sp>
        <p:nvSpPr>
          <p:cNvPr id="3" name="Title 2"/>
          <p:cNvSpPr>
            <a:spLocks noGrp="1"/>
          </p:cNvSpPr>
          <p:nvPr>
            <p:ph type="title"/>
          </p:nvPr>
        </p:nvSpPr>
        <p:spPr/>
        <p:txBody>
          <a:bodyPr/>
          <a:lstStyle/>
          <a:p>
            <a:r>
              <a:rPr lang="en-US" dirty="0" smtClean="0"/>
              <a:t>For this package would have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Create the package for overloading the functions and generating the appropriate probability distribution function.  (will have to reference some papers on fault simulation and fault simulators for which distribution function to use)</a:t>
            </a:r>
          </a:p>
          <a:p>
            <a:r>
              <a:rPr lang="en-US" dirty="0" smtClean="0"/>
              <a:t>Test the package on several “simple” designs to insure that errors are being injected</a:t>
            </a:r>
            <a:r>
              <a:rPr lang="en-US" dirty="0" smtClean="0"/>
              <a:t>.</a:t>
            </a:r>
          </a:p>
          <a:p>
            <a:r>
              <a:rPr lang="en-US" dirty="0" smtClean="0"/>
              <a:t>The intent is to be provided with a medium level of complexity unit with many gates (calls to the error function) for evaluation of the package.</a:t>
            </a:r>
          </a:p>
          <a:p>
            <a:r>
              <a:rPr lang="en-US" dirty="0" smtClean="0"/>
              <a:t>Will set values of the probability of an error occurring to a value where you do not have to simulate days for this to happen.</a:t>
            </a:r>
            <a:endParaRPr lang="en-US" dirty="0" smtClean="0"/>
          </a:p>
        </p:txBody>
      </p:sp>
      <p:sp>
        <p:nvSpPr>
          <p:cNvPr id="3" name="Title 2"/>
          <p:cNvSpPr>
            <a:spLocks noGrp="1"/>
          </p:cNvSpPr>
          <p:nvPr>
            <p:ph type="title"/>
          </p:nvPr>
        </p:nvSpPr>
        <p:spPr/>
        <p:txBody>
          <a:bodyPr/>
          <a:lstStyle/>
          <a:p>
            <a:r>
              <a:rPr lang="en-US" dirty="0" smtClean="0"/>
              <a:t>The assignment </a:t>
            </a:r>
            <a:r>
              <a:rPr lang="en-US" dirty="0" err="1" smtClean="0"/>
              <a:t>Proj</a:t>
            </a:r>
            <a:r>
              <a:rPr lang="en-US" dirty="0" smtClean="0"/>
              <a:t> B</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err="1" smtClean="0"/>
              <a:t>Proj</a:t>
            </a:r>
            <a:r>
              <a:rPr lang="en-US" dirty="0" smtClean="0"/>
              <a:t> B test plan</a:t>
            </a:r>
          </a:p>
          <a:p>
            <a:pPr lvl="1"/>
            <a:r>
              <a:rPr lang="en-US" dirty="0" smtClean="0"/>
              <a:t>Plan and timeline the project – 3 weeks – </a:t>
            </a:r>
          </a:p>
          <a:p>
            <a:pPr lvl="1"/>
            <a:r>
              <a:rPr lang="en-US" dirty="0" smtClean="0"/>
              <a:t>List and assign the tasks to a team member</a:t>
            </a:r>
          </a:p>
          <a:p>
            <a:pPr lvl="1"/>
            <a:endParaRPr lang="en-US" dirty="0" smtClean="0"/>
          </a:p>
          <a:p>
            <a:r>
              <a:rPr lang="en-US" dirty="0" err="1" smtClean="0"/>
              <a:t>Proj</a:t>
            </a:r>
            <a:r>
              <a:rPr lang="en-US" dirty="0" smtClean="0"/>
              <a:t> B report</a:t>
            </a:r>
          </a:p>
          <a:p>
            <a:pPr lvl="1"/>
            <a:r>
              <a:rPr lang="en-US" dirty="0" smtClean="0"/>
              <a:t>Report on the testing of the package on several test circuits</a:t>
            </a:r>
          </a:p>
          <a:p>
            <a:pPr lvl="1"/>
            <a:r>
              <a:rPr lang="en-US" dirty="0" smtClean="0"/>
              <a:t>The test circuits will be provided but will require modification to the signal type names your </a:t>
            </a:r>
            <a:r>
              <a:rPr lang="en-US" smtClean="0"/>
              <a:t>design uses.</a:t>
            </a:r>
            <a:endParaRPr lang="en-US" dirty="0" smtClean="0"/>
          </a:p>
        </p:txBody>
      </p:sp>
      <p:sp>
        <p:nvSpPr>
          <p:cNvPr id="3" name="Title 2"/>
          <p:cNvSpPr>
            <a:spLocks noGrp="1"/>
          </p:cNvSpPr>
          <p:nvPr>
            <p:ph type="title"/>
          </p:nvPr>
        </p:nvSpPr>
        <p:spPr/>
        <p:txBody>
          <a:bodyPr/>
          <a:lstStyle/>
          <a:p>
            <a:r>
              <a:rPr lang="en-US" dirty="0" smtClean="0"/>
              <a:t>The steps in </a:t>
            </a:r>
            <a:r>
              <a:rPr lang="en-US" dirty="0" err="1" smtClean="0"/>
              <a:t>Proj</a:t>
            </a:r>
            <a:r>
              <a:rPr lang="en-US" dirty="0" smtClean="0"/>
              <a:t> B</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TotalTime>
  <Words>454</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A package for fault testing</vt:lpstr>
      <vt:lpstr>Outline</vt:lpstr>
      <vt:lpstr>Why is package needed</vt:lpstr>
      <vt:lpstr>HDL Fault Simulation</vt:lpstr>
      <vt:lpstr>For example</vt:lpstr>
      <vt:lpstr>For this package would have</vt:lpstr>
      <vt:lpstr>The assignment Proj B</vt:lpstr>
      <vt:lpstr>The steps in Proj B</vt:lpstr>
    </vt:vector>
  </TitlesOfParts>
  <Company>The Ohio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 Degroat</dc:creator>
  <cp:lastModifiedBy>Joanne Degroat</cp:lastModifiedBy>
  <cp:revision>13</cp:revision>
  <dcterms:created xsi:type="dcterms:W3CDTF">2012-04-11T18:13:48Z</dcterms:created>
  <dcterms:modified xsi:type="dcterms:W3CDTF">2012-04-13T18:17:00Z</dcterms:modified>
</cp:coreProperties>
</file>