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CA9770-35E1-43B1-B4B2-F80EAAFC788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9770-35E1-43B1-B4B2-F80EAAFC788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9770-35E1-43B1-B4B2-F80EAAFC788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CA9770-35E1-43B1-B4B2-F80EAAFC788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A9770-35E1-43B1-B4B2-F80EAAFC7880}" type="datetimeFigureOut">
              <a:rPr lang="en-US" smtClean="0"/>
              <a:pPr/>
              <a:t>2/23/2012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A9770-35E1-43B1-B4B2-F80EAAFC788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CA9770-35E1-43B1-B4B2-F80EAAFC7880}" type="datetimeFigureOut">
              <a:rPr lang="en-US" smtClean="0"/>
              <a:pPr/>
              <a:t>2/23/2012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CA9770-35E1-43B1-B4B2-F80EAAFC7880}" type="datetimeFigureOut">
              <a:rPr lang="en-US" smtClean="0"/>
              <a:pPr/>
              <a:t>2/23/2012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A9770-35E1-43B1-B4B2-F80EAAFC7880}" type="datetimeFigureOut">
              <a:rPr lang="en-US" smtClean="0"/>
              <a:pPr/>
              <a:t>2/23/2012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A9770-35E1-43B1-B4B2-F80EAAFC788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A9770-35E1-43B1-B4B2-F80EAAFC7880}" type="datetimeFigureOut">
              <a:rPr lang="en-US" smtClean="0"/>
              <a:pPr/>
              <a:t>2/23/2012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B9ED8F-57A0-4FB3-963C-FB309DF1FC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A9770-35E1-43B1-B4B2-F80EAAFC7880}" type="datetimeFigureOut">
              <a:rPr lang="en-US" smtClean="0"/>
              <a:pPr/>
              <a:t>2/23/2012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9ED8F-57A0-4FB3-963C-FB309DF1FC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Decisions in assembler code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&lt; A &lt; 8</a:t>
            </a:r>
            <a:endParaRPr lang="en-US" dirty="0"/>
          </a:p>
        </p:txBody>
      </p:sp>
      <p:sp>
        <p:nvSpPr>
          <p:cNvPr id="3" name="Content Placeholder 2"/>
          <p:cNvSpPr>
            <a:spLocks noGrp="1"/>
          </p:cNvSpPr>
          <p:nvPr>
            <p:ph idx="1"/>
          </p:nvPr>
        </p:nvSpPr>
        <p:spPr/>
        <p:txBody>
          <a:bodyPr/>
          <a:lstStyle/>
          <a:p>
            <a:r>
              <a:rPr lang="en-US" dirty="0" smtClean="0"/>
              <a:t>Flowchart and assembler</a:t>
            </a:r>
          </a:p>
          <a:p>
            <a:pPr lvl="1"/>
            <a:r>
              <a:rPr lang="en-US" dirty="0" smtClean="0"/>
              <a:t>   LDAA   VALA</a:t>
            </a:r>
          </a:p>
          <a:p>
            <a:pPr lvl="1"/>
            <a:r>
              <a:rPr lang="en-US" dirty="0" smtClean="0"/>
              <a:t>   CMPA  #3</a:t>
            </a:r>
          </a:p>
          <a:p>
            <a:pPr lvl="1"/>
            <a:r>
              <a:rPr lang="en-US" dirty="0" smtClean="0"/>
              <a:t>   BLE    OUT</a:t>
            </a:r>
          </a:p>
          <a:p>
            <a:pPr lvl="1"/>
            <a:r>
              <a:rPr lang="en-US" dirty="0" smtClean="0"/>
              <a:t>   CMPA   #8</a:t>
            </a:r>
          </a:p>
          <a:p>
            <a:pPr lvl="1"/>
            <a:r>
              <a:rPr lang="en-US" dirty="0" smtClean="0"/>
              <a:t>   BGE   OUT</a:t>
            </a:r>
          </a:p>
          <a:p>
            <a:pPr lvl="1"/>
            <a:r>
              <a:rPr lang="en-US" dirty="0" smtClean="0"/>
              <a:t>   Do action</a:t>
            </a:r>
          </a:p>
          <a:p>
            <a:pPr lvl="1">
              <a:buNone/>
            </a:pPr>
            <a:r>
              <a:rPr lang="en-US" dirty="0" smtClean="0"/>
              <a:t>OUT   continuation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48400" y="609600"/>
            <a:ext cx="1752600" cy="549800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A&lt;2 or  A&gt;=6</a:t>
            </a:r>
            <a:endParaRPr lang="en-US" dirty="0"/>
          </a:p>
        </p:txBody>
      </p:sp>
      <p:sp>
        <p:nvSpPr>
          <p:cNvPr id="3" name="Content Placeholder 2"/>
          <p:cNvSpPr>
            <a:spLocks noGrp="1"/>
          </p:cNvSpPr>
          <p:nvPr>
            <p:ph idx="1"/>
          </p:nvPr>
        </p:nvSpPr>
        <p:spPr/>
        <p:txBody>
          <a:bodyPr>
            <a:normAutofit lnSpcReduction="10000"/>
          </a:bodyPr>
          <a:lstStyle/>
          <a:p>
            <a:r>
              <a:rPr lang="en-US" dirty="0" smtClean="0"/>
              <a:t>Flowchart and assembler</a:t>
            </a:r>
          </a:p>
          <a:p>
            <a:pPr lvl="1"/>
            <a:r>
              <a:rPr lang="en-US" dirty="0" smtClean="0"/>
              <a:t>         LDAA    </a:t>
            </a:r>
            <a:r>
              <a:rPr lang="en-US" dirty="0" err="1" smtClean="0"/>
              <a:t>vala</a:t>
            </a:r>
            <a:endParaRPr lang="en-US" dirty="0"/>
          </a:p>
          <a:p>
            <a:pPr lvl="1"/>
            <a:r>
              <a:rPr lang="en-US" dirty="0" smtClean="0"/>
              <a:t>         CMPA   #2</a:t>
            </a:r>
          </a:p>
          <a:p>
            <a:pPr lvl="1"/>
            <a:r>
              <a:rPr lang="en-US" dirty="0" smtClean="0"/>
              <a:t>         BLT    act</a:t>
            </a:r>
          </a:p>
          <a:p>
            <a:pPr lvl="1"/>
            <a:r>
              <a:rPr lang="en-US" dirty="0" smtClean="0"/>
              <a:t>         CMPA  #6</a:t>
            </a:r>
          </a:p>
          <a:p>
            <a:pPr lvl="1"/>
            <a:r>
              <a:rPr lang="en-US" dirty="0" smtClean="0"/>
              <a:t>         BGE   out</a:t>
            </a:r>
          </a:p>
          <a:p>
            <a:pPr lvl="1"/>
            <a:r>
              <a:rPr lang="en-US" dirty="0" smtClean="0"/>
              <a:t>act    action for True</a:t>
            </a:r>
          </a:p>
          <a:p>
            <a:pPr lvl="1"/>
            <a:endParaRPr lang="en-US" dirty="0" smtClean="0"/>
          </a:p>
          <a:p>
            <a:pPr lvl="1"/>
            <a:r>
              <a:rPr lang="en-US" dirty="0" smtClean="0"/>
              <a:t>out   continuation</a:t>
            </a:r>
          </a:p>
        </p:txBody>
      </p:sp>
      <p:pic>
        <p:nvPicPr>
          <p:cNvPr id="1026" name="Picture 2"/>
          <p:cNvPicPr>
            <a:picLocks noChangeAspect="1" noChangeArrowheads="1"/>
          </p:cNvPicPr>
          <p:nvPr/>
        </p:nvPicPr>
        <p:blipFill>
          <a:blip r:embed="rId2" cstate="print"/>
          <a:srcRect/>
          <a:stretch>
            <a:fillRect/>
          </a:stretch>
        </p:blipFill>
        <p:spPr bwMode="auto">
          <a:xfrm>
            <a:off x="6477000" y="914400"/>
            <a:ext cx="1996921" cy="52292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2&lt;=A&lt;=5</a:t>
            </a:r>
            <a:endParaRPr lang="en-US" dirty="0"/>
          </a:p>
        </p:txBody>
      </p:sp>
      <p:sp>
        <p:nvSpPr>
          <p:cNvPr id="3" name="Content Placeholder 2"/>
          <p:cNvSpPr>
            <a:spLocks noGrp="1"/>
          </p:cNvSpPr>
          <p:nvPr>
            <p:ph idx="1"/>
          </p:nvPr>
        </p:nvSpPr>
        <p:spPr/>
        <p:txBody>
          <a:bodyPr>
            <a:normAutofit lnSpcReduction="10000"/>
          </a:bodyPr>
          <a:lstStyle/>
          <a:p>
            <a:r>
              <a:rPr lang="en-US" dirty="0" smtClean="0"/>
              <a:t>Flowchart and assembler</a:t>
            </a:r>
          </a:p>
          <a:p>
            <a:pPr lvl="1"/>
            <a:r>
              <a:rPr lang="en-US" dirty="0" smtClean="0"/>
              <a:t>          LDAA   </a:t>
            </a:r>
            <a:r>
              <a:rPr lang="en-US" dirty="0" err="1" smtClean="0"/>
              <a:t>vala</a:t>
            </a:r>
            <a:endParaRPr lang="en-US" dirty="0" smtClean="0"/>
          </a:p>
          <a:p>
            <a:pPr lvl="1"/>
            <a:r>
              <a:rPr lang="en-US" dirty="0" smtClean="0"/>
              <a:t>          CMPA  #2</a:t>
            </a:r>
          </a:p>
          <a:p>
            <a:pPr lvl="1"/>
            <a:r>
              <a:rPr lang="en-US" dirty="0" smtClean="0"/>
              <a:t>          BLT      out</a:t>
            </a:r>
          </a:p>
          <a:p>
            <a:pPr lvl="1"/>
            <a:r>
              <a:rPr lang="en-US" dirty="0" smtClean="0"/>
              <a:t>          CMPA   #5</a:t>
            </a:r>
          </a:p>
          <a:p>
            <a:pPr lvl="1"/>
            <a:r>
              <a:rPr lang="en-US" dirty="0" smtClean="0"/>
              <a:t>          BGT    out</a:t>
            </a:r>
          </a:p>
          <a:p>
            <a:pPr lvl="1"/>
            <a:r>
              <a:rPr lang="en-US" dirty="0" smtClean="0"/>
              <a:t>          action when true</a:t>
            </a:r>
          </a:p>
          <a:p>
            <a:pPr lvl="1"/>
            <a:endParaRPr lang="en-US" dirty="0" smtClean="0"/>
          </a:p>
          <a:p>
            <a:pPr lvl="1"/>
            <a:r>
              <a:rPr lang="en-US" dirty="0" smtClean="0"/>
              <a:t>out    continuation</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6629400" y="457200"/>
            <a:ext cx="1876425" cy="58864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Assignment 1</a:t>
            </a:r>
            <a:endParaRPr lang="en-US" dirty="0"/>
          </a:p>
        </p:txBody>
      </p:sp>
      <p:sp>
        <p:nvSpPr>
          <p:cNvPr id="3" name="Content Placeholder 2"/>
          <p:cNvSpPr>
            <a:spLocks noGrp="1"/>
          </p:cNvSpPr>
          <p:nvPr>
            <p:ph idx="1"/>
          </p:nvPr>
        </p:nvSpPr>
        <p:spPr>
          <a:xfrm>
            <a:off x="457200" y="1600200"/>
            <a:ext cx="8153400" cy="4525963"/>
          </a:xfrm>
        </p:spPr>
        <p:txBody>
          <a:bodyPr>
            <a:normAutofit fontScale="55000" lnSpcReduction="20000"/>
          </a:bodyPr>
          <a:lstStyle/>
          <a:p>
            <a:r>
              <a:rPr lang="en-US" dirty="0" smtClean="0"/>
              <a:t>Enter the following code into THRSIM</a:t>
            </a:r>
          </a:p>
          <a:p>
            <a:pPr lvl="1"/>
            <a:r>
              <a:rPr lang="en-US" dirty="0" smtClean="0"/>
              <a:t>          ORG  $50</a:t>
            </a:r>
          </a:p>
          <a:p>
            <a:pPr lvl="1"/>
            <a:r>
              <a:rPr lang="en-US" dirty="0" smtClean="0"/>
              <a:t>INNR RMB  1</a:t>
            </a:r>
          </a:p>
          <a:p>
            <a:pPr lvl="1"/>
            <a:r>
              <a:rPr lang="en-US" dirty="0" smtClean="0"/>
              <a:t>OTTR RMB  1</a:t>
            </a:r>
          </a:p>
          <a:p>
            <a:pPr lvl="1"/>
            <a:r>
              <a:rPr lang="en-US" dirty="0" smtClean="0"/>
              <a:t>          ORG  $E000</a:t>
            </a:r>
          </a:p>
          <a:p>
            <a:pPr lvl="1"/>
            <a:r>
              <a:rPr lang="en-US" dirty="0" smtClean="0"/>
              <a:t>          LDAB  #$FF</a:t>
            </a:r>
          </a:p>
          <a:p>
            <a:pPr lvl="1"/>
            <a:r>
              <a:rPr lang="en-US" dirty="0" smtClean="0"/>
              <a:t>          STAB   $1007    configure port C for output</a:t>
            </a:r>
          </a:p>
          <a:p>
            <a:pPr lvl="1"/>
            <a:r>
              <a:rPr lang="en-US" dirty="0" smtClean="0"/>
              <a:t>OL     LDAA   </a:t>
            </a:r>
            <a:r>
              <a:rPr lang="en-US" dirty="0" err="1" smtClean="0"/>
              <a:t>delayval</a:t>
            </a:r>
            <a:r>
              <a:rPr lang="en-US" dirty="0" smtClean="0"/>
              <a:t>   try 1, try 10, etc</a:t>
            </a:r>
          </a:p>
          <a:p>
            <a:pPr lvl="1"/>
            <a:r>
              <a:rPr lang="en-US" dirty="0" smtClean="0"/>
              <a:t>          STAA    </a:t>
            </a:r>
            <a:r>
              <a:rPr lang="en-US" dirty="0" err="1" smtClean="0"/>
              <a:t>ottr</a:t>
            </a:r>
            <a:endParaRPr lang="en-US" dirty="0" smtClean="0"/>
          </a:p>
          <a:p>
            <a:pPr lvl="1"/>
            <a:r>
              <a:rPr lang="en-US" dirty="0" smtClean="0"/>
              <a:t>TOP   DECR  INNR</a:t>
            </a:r>
          </a:p>
          <a:p>
            <a:pPr lvl="1"/>
            <a:r>
              <a:rPr lang="en-US" dirty="0" smtClean="0"/>
              <a:t>           BNE  TOP</a:t>
            </a:r>
          </a:p>
          <a:p>
            <a:pPr lvl="1"/>
            <a:r>
              <a:rPr lang="en-US" smtClean="0"/>
              <a:t>          </a:t>
            </a:r>
            <a:r>
              <a:rPr lang="en-US" smtClean="0"/>
              <a:t>DEC  </a:t>
            </a:r>
            <a:r>
              <a:rPr lang="en-US" dirty="0" smtClean="0"/>
              <a:t>OTTR</a:t>
            </a:r>
          </a:p>
          <a:p>
            <a:pPr lvl="1"/>
            <a:r>
              <a:rPr lang="en-US" dirty="0" smtClean="0"/>
              <a:t>           BNE  TOP</a:t>
            </a:r>
          </a:p>
          <a:p>
            <a:pPr lvl="1"/>
            <a:r>
              <a:rPr lang="en-US" dirty="0" smtClean="0"/>
              <a:t>          EORB  #$FF</a:t>
            </a:r>
          </a:p>
          <a:p>
            <a:pPr lvl="1"/>
            <a:r>
              <a:rPr lang="en-US" dirty="0" smtClean="0"/>
              <a:t>           STAB  $1003</a:t>
            </a:r>
          </a:p>
          <a:p>
            <a:pPr lvl="1"/>
            <a:r>
              <a:rPr lang="en-US" dirty="0" smtClean="0"/>
              <a:t>          BRA   OL</a:t>
            </a:r>
          </a:p>
          <a:p>
            <a:pPr lvl="1"/>
            <a:r>
              <a:rPr lang="en-US" dirty="0" smtClean="0"/>
              <a:t>          LDA   $FF</a:t>
            </a:r>
          </a:p>
          <a:p>
            <a:pPr lvl="1"/>
            <a:r>
              <a:rPr lang="en-US" dirty="0" smtClean="0"/>
              <a:t>END   BRA  END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Sim</a:t>
            </a:r>
            <a:r>
              <a:rPr lang="en-US" dirty="0" smtClean="0"/>
              <a:t> </a:t>
            </a:r>
            <a:r>
              <a:rPr lang="en-US" dirty="0" err="1" smtClean="0"/>
              <a:t>Asg</a:t>
            </a:r>
            <a:r>
              <a:rPr lang="en-US" dirty="0" smtClean="0"/>
              <a:t> 1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Before running your code configure an LED on pin PC 0.  To do this go to the connect window, choose LED.  When the popup comes up scroll in the left side and select PC0.  Then hit connect.  </a:t>
            </a:r>
            <a:r>
              <a:rPr lang="en-US" smtClean="0"/>
              <a:t>Then say OK.</a:t>
            </a:r>
          </a:p>
          <a:p>
            <a:r>
              <a:rPr lang="en-US" dirty="0" smtClean="0"/>
              <a:t>After entering the code run your code, using different values for DELAYVAL</a:t>
            </a:r>
          </a:p>
          <a:p>
            <a:r>
              <a:rPr lang="en-US" dirty="0" smtClean="0"/>
              <a:t>Note the difference in the time it takes from when you click on RUN until accumulator A becomes FF.</a:t>
            </a:r>
          </a:p>
          <a:p>
            <a:r>
              <a:rPr lang="en-US" dirty="0" smtClean="0"/>
              <a:t>Try the program with delay </a:t>
            </a:r>
            <a:r>
              <a:rPr lang="en-US" dirty="0" err="1" smtClean="0"/>
              <a:t>val</a:t>
            </a:r>
            <a:r>
              <a:rPr lang="en-US" dirty="0" smtClean="0"/>
              <a:t> of 1 and delay </a:t>
            </a:r>
            <a:r>
              <a:rPr lang="en-US" dirty="0" err="1" smtClean="0"/>
              <a:t>val</a:t>
            </a:r>
            <a:r>
              <a:rPr lang="en-US" dirty="0" smtClean="0"/>
              <a:t> of $F0.</a:t>
            </a:r>
          </a:p>
          <a:p>
            <a:r>
              <a:rPr lang="en-US" dirty="0" smtClean="0"/>
              <a:t>Change the value until you achieve approximately 1 second.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able to reset simulator</a:t>
            </a:r>
            <a:endParaRPr lang="en-US" dirty="0"/>
          </a:p>
        </p:txBody>
      </p:sp>
      <p:sp>
        <p:nvSpPr>
          <p:cNvPr id="3" name="Content Placeholder 2"/>
          <p:cNvSpPr>
            <a:spLocks noGrp="1"/>
          </p:cNvSpPr>
          <p:nvPr>
            <p:ph idx="1"/>
          </p:nvPr>
        </p:nvSpPr>
        <p:spPr/>
        <p:txBody>
          <a:bodyPr/>
          <a:lstStyle/>
          <a:p>
            <a:r>
              <a:rPr lang="en-US" dirty="0" smtClean="0"/>
              <a:t>If you want to be able to reset the simulator to rerun you code enter the following.</a:t>
            </a:r>
          </a:p>
          <a:p>
            <a:pPr lvl="1"/>
            <a:r>
              <a:rPr lang="en-US" dirty="0" smtClean="0"/>
              <a:t>          ORG  $FFFE</a:t>
            </a:r>
          </a:p>
          <a:p>
            <a:pPr lvl="1"/>
            <a:r>
              <a:rPr lang="en-US" dirty="0" smtClean="0"/>
              <a:t>          FCB    $E0</a:t>
            </a:r>
          </a:p>
          <a:p>
            <a:pPr lvl="1"/>
            <a:r>
              <a:rPr lang="en-US" dirty="0" smtClean="0"/>
              <a:t>          FCB    $00</a:t>
            </a:r>
          </a:p>
          <a:p>
            <a:pPr lvl="1"/>
            <a:endParaRPr lang="en-US" dirty="0" smtClean="0"/>
          </a:p>
          <a:p>
            <a:r>
              <a:rPr lang="en-US" dirty="0" smtClean="0"/>
              <a:t>What does this do? </a:t>
            </a:r>
            <a:r>
              <a:rPr lang="en-US" i="1" dirty="0" smtClean="0"/>
              <a:t> It resets the PC when a reset occurs to value $E000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337</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Decisions in assembler code</vt:lpstr>
      <vt:lpstr>3 &lt; A &lt; 8</vt:lpstr>
      <vt:lpstr>A&lt;2 or  A&gt;=6</vt:lpstr>
      <vt:lpstr>2&lt;=A&lt;=5</vt:lpstr>
      <vt:lpstr>Simulation Assignment 1</vt:lpstr>
      <vt:lpstr>Sim Asg 1 (cont)</vt:lpstr>
      <vt:lpstr>Being able to reset simulator</vt:lpstr>
    </vt:vector>
  </TitlesOfParts>
  <Company>The Ohio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dc:title>
  <dc:creator>Joanne DeGroat</dc:creator>
  <cp:lastModifiedBy>Joanne Degroat</cp:lastModifiedBy>
  <cp:revision>9</cp:revision>
  <dcterms:created xsi:type="dcterms:W3CDTF">2012-02-19T21:09:48Z</dcterms:created>
  <dcterms:modified xsi:type="dcterms:W3CDTF">2012-02-23T15:49:32Z</dcterms:modified>
</cp:coreProperties>
</file>